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7" r:id="rId2"/>
    <p:sldId id="258" r:id="rId3"/>
    <p:sldId id="259" r:id="rId4"/>
    <p:sldId id="260" r:id="rId5"/>
    <p:sldId id="261" r:id="rId6"/>
    <p:sldId id="264" r:id="rId7"/>
    <p:sldId id="265" r:id="rId8"/>
    <p:sldId id="266" r:id="rId9"/>
    <p:sldId id="262" r:id="rId10"/>
    <p:sldId id="26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1" autoAdjust="0"/>
    <p:restoredTop sz="94708"/>
  </p:normalViewPr>
  <p:slideViewPr>
    <p:cSldViewPr snapToGrid="0">
      <p:cViewPr varScale="1">
        <p:scale>
          <a:sx n="101" d="100"/>
          <a:sy n="101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9022D1-5DBC-4F10-AFFA-5873BE82C31B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CAC96-4414-4664-90ED-E64158470E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4257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FCAC96-4414-4664-90ED-E64158470E6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67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6AEB2-B75B-BF80-CEFF-3517D2DF4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CD13E70-0155-A85A-7AA8-C5DB26E70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2CACC5-0636-11B7-5DEE-FC7DE9978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BFDEF7-F44C-229C-2A5B-59E1C5FDA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50C78A-454F-9BFF-129A-E5D45AE8C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395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8D8AB8-9EE4-F97E-F0E3-9A06E3474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642D376-98E7-71A1-49EF-BB76DB2C1A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150264-BE56-E240-068A-6C1362D49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C84894-A609-BF82-8ABD-76AAB5823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E77D59-1BC1-4FAF-03AB-2B63044A3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706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0ACB6C3-337E-B964-D312-1E4979A631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035B13-31C4-CD5B-385D-A71D620B8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C69095-8ECF-7354-8E5B-418CE1E1E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414E5B-A1FF-0DF9-8838-8F1D3842F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7A5105-A488-E111-9FBE-63E992286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134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387B24-0A8F-8A5F-4C6F-AC59CD632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F65317-4820-9B1F-EA34-BDD759C1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C61B7B-C789-5313-D814-E0FD544AA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F8E4B5-026E-CAC1-12C9-FFEF9CB12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1509D7-A229-32B5-B563-9B0D32187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337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9144C4-94DB-AE71-679C-683BFE3AA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5A81F8-051E-4027-C6A0-221C7774F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BEC8DE-F6A3-2261-A950-80E12B4B3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DB6F52-5873-E0E6-9AE2-50750A056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E2C4BB-B7CE-C44D-4EE1-E035B3F3C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8991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3381FA-4387-EA97-6F65-98A4E0B9E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EDEA37-69F6-6B02-2449-EF8963946C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55C350-DDA6-55F6-24EA-2F470D3AB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66FF2C-6A77-D11A-A460-4F5DDFEA0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E4C992-74C2-1D21-EBD8-440B63CA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24DF34-AF93-7C54-E842-0C09EE0F8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270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C68D3-9108-9DBB-6DA7-20C85011A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92B019-C650-F3FB-3F4E-F9C56C25D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1300A0A-76DC-06C1-E671-B470368E7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E52A135-003C-2FD3-295A-9540FE3212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9EA540A-ACF8-2E47-C707-AF0EC338E1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9B31DBE-7E5A-AFBD-E743-2C0F54C73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EE80E64-4846-D843-DB61-3D6E552E2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FA0949-634C-C2D3-D298-1CBE8D571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968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3516A2-1012-17C9-ECA4-1F1C8C39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99C96FC-43F3-7640-E76A-BC43BD13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E22B3A-2174-1DAA-E783-92F377DEF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EB0C6C-7AA7-3CC7-BF04-018759BAF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044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760ABED-EF60-EA3C-9B94-E32B0653C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1DD0A14-F12D-1289-431B-3C2240017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DB05542-D11D-349A-3399-0D62B3F1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831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791B64-6A0A-42C2-B485-D06DC04E5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64F0AE-E193-2F3F-82FF-3D7636FA7F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A02CBC-47B9-7894-2ED3-CD8C6BFC2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C313BA-BA55-98BF-EB7F-2F7169FFD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B7EA7BB-17A5-DA16-2D76-8AB32E00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B521D3-F452-636E-3139-50A7997C6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039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9C5222-2868-6E94-DABC-63B43D9D5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66FCC7E-ABF1-A6B9-946B-22331CDCB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2C6FA27-3B18-4256-1C18-56F7CFFEC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469434-B03E-8AA6-BCF9-6DF6DCAAC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4626FB-3C7F-6C7F-1C4D-9BD3B2AE2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A82AD3-FA70-2F19-916E-C8855D50E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2720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33AED7C-1D65-FA36-4A8B-348B3705A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1336D8-F93C-72A9-8224-86BB6ED8C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09FCC3-2FE1-EFF3-63D6-370ECC9DD9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96A76-ED25-46E7-A9D0-7A36D4EDA6B9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C5DF34-8D7D-283F-1452-469F0CE2C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12A99A-D93F-79FC-4361-629E09825E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557D6-852E-4D3C-B8E5-19CC478EC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272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arxiv.org/abs/2505.16964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youtu.be/sbASqB8-Gn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youtu.be/qpswkVIAR0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youtu.be/PAmsHlV8xQ0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youtu.be/j-0mRrpPSAA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youtu.be/06cWRosGIJM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cVn1qhCFmJ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youtube.com/shorts/80frr-D360A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0AF49B-45B4-C73F-7065-01D364B23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5E337B-7E1F-465E-72D8-6C3A5FFEE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 err="1">
                <a:latin typeface="Arial Black" panose="020B0A04020102020204" pitchFamily="34" charset="0"/>
              </a:rPr>
              <a:t>MedFrameQA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BF769B56-24FD-B001-894F-6759266DA4CF}"/>
              </a:ext>
            </a:extLst>
          </p:cNvPr>
          <p:cNvSpPr txBox="1">
            <a:spLocks/>
          </p:cNvSpPr>
          <p:nvPr/>
        </p:nvSpPr>
        <p:spPr>
          <a:xfrm>
            <a:off x="838200" y="76729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Arial Black" panose="020B0A04020102020204" pitchFamily="34" charset="0"/>
                <a:ea typeface="等线 Light" panose="02010600030101010101" pitchFamily="2" charset="-122"/>
              </a:rPr>
              <a:t>A multi-image medical VQA benchmark for clinical reasoning with 2,851 VQA items</a:t>
            </a:r>
            <a:endParaRPr lang="zh-CN" altLang="en-US" sz="1600" dirty="0">
              <a:solidFill>
                <a:srgbClr val="000000"/>
              </a:solidFill>
              <a:latin typeface="Arial Black" panose="020B0A04020102020204" pitchFamily="34" charset="0"/>
              <a:ea typeface="等线 Light" panose="02010600030101010101" pitchFamily="2" charset="-122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4B3A5715-ED34-AFEC-498D-E73B6653FA8C}"/>
              </a:ext>
            </a:extLst>
          </p:cNvPr>
          <p:cNvSpPr txBox="1">
            <a:spLocks/>
          </p:cNvSpPr>
          <p:nvPr/>
        </p:nvSpPr>
        <p:spPr>
          <a:xfrm>
            <a:off x="1852353" y="137738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6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Click the link to go to the </a:t>
            </a:r>
            <a:r>
              <a:rPr lang="en-US" altLang="zh-CN" sz="1600" dirty="0">
                <a:solidFill>
                  <a:srgbClr val="000000"/>
                </a:solidFill>
                <a:latin typeface="Arial Black" panose="020B0A04020102020204" pitchFamily="34" charset="0"/>
              </a:rPr>
              <a:t>paper (</a:t>
            </a:r>
            <a:r>
              <a:rPr lang="en-US" altLang="zh-CN" sz="1600" dirty="0">
                <a:solidFill>
                  <a:srgbClr val="000000"/>
                </a:solidFill>
                <a:latin typeface="Arial Black" panose="020B0A04020102020204" pitchFamily="34" charset="0"/>
                <a:hlinkClick r:id="rId2"/>
              </a:rPr>
              <a:t>https://arxiv.org/abs/2505.16964</a:t>
            </a:r>
            <a:r>
              <a:rPr lang="en-US" altLang="zh-CN" sz="1600" dirty="0">
                <a:solidFill>
                  <a:srgbClr val="000000"/>
                </a:solidFill>
                <a:latin typeface="Arial Black" panose="020B0A04020102020204" pitchFamily="34" charset="0"/>
              </a:rPr>
              <a:t>)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BDB3A44-60BD-628E-324B-DBE59A82D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50" y="2033541"/>
            <a:ext cx="6286500" cy="430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714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9A8B1-3E56-7D00-5AAD-B17217215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763C2D-E4DE-8345-4CD9-20E0D5D4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>
                <a:latin typeface="Arial Black" panose="020B0A04020102020204" pitchFamily="34" charset="0"/>
              </a:rPr>
              <a:t>HDR Reconstruction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933A8C3D-8154-6B8A-0242-6DA9B7151451}"/>
              </a:ext>
            </a:extLst>
          </p:cNvPr>
          <p:cNvSpPr txBox="1">
            <a:spLocks/>
          </p:cNvSpPr>
          <p:nvPr/>
        </p:nvSpPr>
        <p:spPr>
          <a:xfrm>
            <a:off x="838200" y="630579"/>
            <a:ext cx="11529753" cy="897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Function: Using HQS to improve HDR reconstruction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Implementation: Using Python to implement framework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D32235F-9DC1-4F31-830D-D17F2A6B3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693" y="1741752"/>
            <a:ext cx="3864744" cy="216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A0B125A-A822-8AE3-144D-F20642EDB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383" y="1793808"/>
            <a:ext cx="3881312" cy="216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69911AC-60CB-D19E-8E8D-68C0351F7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262" y="3613083"/>
            <a:ext cx="5345242" cy="299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87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C49892-8BF2-9825-32F6-F55BE1644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>
                <a:latin typeface="Arial Black" panose="020B0A04020102020204" pitchFamily="34" charset="0"/>
              </a:rPr>
              <a:t>Sign Language Avatar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167D77AD-269F-B2E8-48CF-6C708BE3A212}"/>
              </a:ext>
            </a:extLst>
          </p:cNvPr>
          <p:cNvSpPr txBox="1">
            <a:spLocks/>
          </p:cNvSpPr>
          <p:nvPr/>
        </p:nvSpPr>
        <p:spPr>
          <a:xfrm>
            <a:off x="838200" y="76729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Function: Translating audio and text into sign language videos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Implementation: Using LLM to reorder the text and combining words into video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pic>
        <p:nvPicPr>
          <p:cNvPr id="13" name="图片 12">
            <a:hlinkClick r:id="rId2"/>
            <a:extLst>
              <a:ext uri="{FF2B5EF4-FFF2-40B4-BE49-F238E27FC236}">
                <a16:creationId xmlns:a16="http://schemas.microsoft.com/office/drawing/2014/main" id="{3280EB16-F610-B9BF-6458-76484BE5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164" y="1987477"/>
            <a:ext cx="8011671" cy="4505398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F03227B3-A2FE-F23B-463A-B01A982780A9}"/>
              </a:ext>
            </a:extLst>
          </p:cNvPr>
          <p:cNvSpPr txBox="1">
            <a:spLocks/>
          </p:cNvSpPr>
          <p:nvPr/>
        </p:nvSpPr>
        <p:spPr>
          <a:xfrm>
            <a:off x="1852353" y="137738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6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Click the image to go to the YouTube video (https://youtu.be/sbASqB8-GnE)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120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84EB1-09E1-7F32-DA51-8F0B7A411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7C4E1E-714C-4647-E7FA-0094092E0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>
                <a:latin typeface="Arial Black" panose="020B0A04020102020204" pitchFamily="34" charset="0"/>
              </a:rPr>
              <a:t>Four Country Military Chess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760E2CF9-045C-D609-BE14-39215180A409}"/>
              </a:ext>
            </a:extLst>
          </p:cNvPr>
          <p:cNvSpPr txBox="1">
            <a:spLocks/>
          </p:cNvSpPr>
          <p:nvPr/>
        </p:nvSpPr>
        <p:spPr>
          <a:xfrm>
            <a:off x="838200" y="630579"/>
            <a:ext cx="11529753" cy="897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Function: Four players play chess online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Implementation: Using JavaScript to enforce the game rules, display game interface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66044FFC-E668-C068-0D5E-125248D3334A}"/>
              </a:ext>
            </a:extLst>
          </p:cNvPr>
          <p:cNvSpPr txBox="1">
            <a:spLocks/>
          </p:cNvSpPr>
          <p:nvPr/>
        </p:nvSpPr>
        <p:spPr>
          <a:xfrm>
            <a:off x="1852353" y="137738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6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Click the image to go to the YouTube video (https://youtu.be/qpswkVIAR0g)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pic>
        <p:nvPicPr>
          <p:cNvPr id="4" name="图片 3">
            <a:hlinkClick r:id="rId2"/>
            <a:extLst>
              <a:ext uri="{FF2B5EF4-FFF2-40B4-BE49-F238E27FC236}">
                <a16:creationId xmlns:a16="http://schemas.microsoft.com/office/drawing/2014/main" id="{39DBDF9A-E3C6-E602-D985-F132C1AA4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641" y="2181842"/>
            <a:ext cx="7448717" cy="431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27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43AA1-641F-CB18-B77A-AF9603E2C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F81F97-A0BD-1149-257A-5ED26252E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>
                <a:latin typeface="Arial Black" panose="020B0A04020102020204" pitchFamily="34" charset="0"/>
              </a:rPr>
              <a:t>Typhoon monitoring system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D25DB3C-E8F1-1A7E-F3FC-1D7381B1E71A}"/>
              </a:ext>
            </a:extLst>
          </p:cNvPr>
          <p:cNvSpPr txBox="1">
            <a:spLocks/>
          </p:cNvSpPr>
          <p:nvPr/>
        </p:nvSpPr>
        <p:spPr>
          <a:xfrm>
            <a:off x="838200" y="630579"/>
            <a:ext cx="11529753" cy="897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Function: Display historical typhoon information and query typhoon in real time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Implementation: Through </a:t>
            </a:r>
            <a:r>
              <a:rPr lang="en-US" altLang="zh-CN" sz="1800" dirty="0" err="1">
                <a:solidFill>
                  <a:srgbClr val="000000"/>
                </a:solidFill>
                <a:latin typeface="Arial Black" panose="020B0A04020102020204" pitchFamily="34" charset="0"/>
                <a:ea typeface="等线 Light" panose="02010600030101010101" pitchFamily="2" charset="-122"/>
              </a:rPr>
              <a:t>V</a:t>
            </a:r>
            <a:r>
              <a:rPr lang="en-US" altLang="zh-CN" sz="1800" kern="1200" dirty="0" err="1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ue+Springboot+Mysql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 to achieve the front and back end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647DCD1F-6676-20E9-4775-D06CF85EB684}"/>
              </a:ext>
            </a:extLst>
          </p:cNvPr>
          <p:cNvSpPr txBox="1">
            <a:spLocks/>
          </p:cNvSpPr>
          <p:nvPr/>
        </p:nvSpPr>
        <p:spPr>
          <a:xfrm>
            <a:off x="1852353" y="137738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6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Click the image to go to the YouTube video (https://youtu.be/PAmsHlV8xQ0)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pic>
        <p:nvPicPr>
          <p:cNvPr id="5" name="图片 4">
            <a:hlinkClick r:id="rId2"/>
            <a:extLst>
              <a:ext uri="{FF2B5EF4-FFF2-40B4-BE49-F238E27FC236}">
                <a16:creationId xmlns:a16="http://schemas.microsoft.com/office/drawing/2014/main" id="{0A7D2294-D884-149F-1A7E-552DE70F2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991" y="2033541"/>
            <a:ext cx="7922018" cy="449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67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7AC76-8F19-D1C8-972D-D94BBAD38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3D783-F967-DBA8-B996-3D8EEC82E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>
                <a:latin typeface="Arial Black" panose="020B0A04020102020204" pitchFamily="34" charset="0"/>
              </a:rPr>
              <a:t>C-like language compiler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A0BA22E9-03F8-2128-2D79-DAC229494AE0}"/>
              </a:ext>
            </a:extLst>
          </p:cNvPr>
          <p:cNvSpPr txBox="1">
            <a:spLocks/>
          </p:cNvSpPr>
          <p:nvPr/>
        </p:nvSpPr>
        <p:spPr>
          <a:xfrm>
            <a:off x="838200" y="630579"/>
            <a:ext cx="11529753" cy="897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Function: A compiler for C-like languages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Implementation: Using Python to implement Lexical analysis and Syntax analysis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07CBF489-0084-81DD-8BCB-DCECCEAC5AE6}"/>
              </a:ext>
            </a:extLst>
          </p:cNvPr>
          <p:cNvSpPr txBox="1">
            <a:spLocks/>
          </p:cNvSpPr>
          <p:nvPr/>
        </p:nvSpPr>
        <p:spPr>
          <a:xfrm>
            <a:off x="1852353" y="137738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6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Click the image to go to the YouTube video (https://youtu.be/j-0mRrpPSAA)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pic>
        <p:nvPicPr>
          <p:cNvPr id="4" name="图片 3">
            <a:hlinkClick r:id="rId2"/>
            <a:extLst>
              <a:ext uri="{FF2B5EF4-FFF2-40B4-BE49-F238E27FC236}">
                <a16:creationId xmlns:a16="http://schemas.microsoft.com/office/drawing/2014/main" id="{2CA5A691-341B-209F-AB99-EF77D58A5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732" y="2084818"/>
            <a:ext cx="7012535" cy="434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7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D68621-02B0-6D59-A886-0CBA1DEF2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4285D7-87B4-CB1D-1311-8057AD2D0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>
                <a:latin typeface="Arial Black" panose="020B0A04020102020204" pitchFamily="34" charset="0"/>
              </a:rPr>
              <a:t>Gesture control system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FE827123-B060-EB49-E768-92F618D1DAE5}"/>
              </a:ext>
            </a:extLst>
          </p:cNvPr>
          <p:cNvSpPr txBox="1">
            <a:spLocks/>
          </p:cNvSpPr>
          <p:nvPr/>
        </p:nvSpPr>
        <p:spPr>
          <a:xfrm>
            <a:off x="838200" y="630579"/>
            <a:ext cx="11529753" cy="897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Function: Using gesture to control operating system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Implementation: Using Python and JavaScript to implement algorithms </a:t>
            </a:r>
            <a:r>
              <a:rPr lang="en-US" altLang="zh-CN" sz="1800" dirty="0">
                <a:solidFill>
                  <a:srgbClr val="000000"/>
                </a:solidFill>
                <a:latin typeface="Arial Black" panose="020B0A04020102020204" pitchFamily="34" charset="0"/>
                <a:ea typeface="等线 Light" panose="02010600030101010101" pitchFamily="2" charset="-122"/>
              </a:rPr>
              <a:t>and layout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9416C802-6B64-B298-A4C3-27D820822200}"/>
              </a:ext>
            </a:extLst>
          </p:cNvPr>
          <p:cNvSpPr txBox="1">
            <a:spLocks/>
          </p:cNvSpPr>
          <p:nvPr/>
        </p:nvSpPr>
        <p:spPr>
          <a:xfrm>
            <a:off x="1852353" y="137738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6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Click the image to go to the YouTube video (https://youtu.be/06cWRosGIJM)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pic>
        <p:nvPicPr>
          <p:cNvPr id="5" name="图片 4">
            <a:hlinkClick r:id="rId2"/>
            <a:extLst>
              <a:ext uri="{FF2B5EF4-FFF2-40B4-BE49-F238E27FC236}">
                <a16:creationId xmlns:a16="http://schemas.microsoft.com/office/drawing/2014/main" id="{CA6C3827-5CF2-9AEA-627B-156C60540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1904" y="2149771"/>
            <a:ext cx="6828191" cy="407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892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F7DFA-BAB1-37D4-5E55-03B42FC1E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36B2E5-C6C7-EC5A-B536-634C309A6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>
                <a:latin typeface="Arial Black" panose="020B0A04020102020204" pitchFamily="34" charset="0"/>
              </a:rPr>
              <a:t>Sudoku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CA2181BD-2356-ED21-B545-30F10639137F}"/>
              </a:ext>
            </a:extLst>
          </p:cNvPr>
          <p:cNvSpPr txBox="1">
            <a:spLocks/>
          </p:cNvSpPr>
          <p:nvPr/>
        </p:nvSpPr>
        <p:spPr>
          <a:xfrm>
            <a:off x="838200" y="630579"/>
            <a:ext cx="11529753" cy="897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Function: Automatic sudoku solution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Implementation: Using C++ to Display Sudoku interface and design auto solution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7A54D8EF-200E-86DA-F07E-7948BC56A7AA}"/>
              </a:ext>
            </a:extLst>
          </p:cNvPr>
          <p:cNvSpPr txBox="1">
            <a:spLocks/>
          </p:cNvSpPr>
          <p:nvPr/>
        </p:nvSpPr>
        <p:spPr>
          <a:xfrm>
            <a:off x="1852353" y="137738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6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Click the image to go to the YouTube video (https://youtu.be/cVn1qhCFmJM)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pic>
        <p:nvPicPr>
          <p:cNvPr id="4" name="图片 3">
            <a:hlinkClick r:id="rId3"/>
            <a:extLst>
              <a:ext uri="{FF2B5EF4-FFF2-40B4-BE49-F238E27FC236}">
                <a16:creationId xmlns:a16="http://schemas.microsoft.com/office/drawing/2014/main" id="{F795ECA7-8157-BB30-1A53-B69B4C2C8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3237" y="2184533"/>
            <a:ext cx="7585526" cy="430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555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6C9B95-AC91-3A5D-BCDD-C7AA7A2B5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03D0DC-D186-D5BA-45CA-037330D50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>
                <a:latin typeface="Arial Black" panose="020B0A04020102020204" pitchFamily="34" charset="0"/>
              </a:rPr>
              <a:t>Killing the Stars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376E72C-7681-1B94-C3BA-9D8FE8AAD4B6}"/>
              </a:ext>
            </a:extLst>
          </p:cNvPr>
          <p:cNvSpPr txBox="1">
            <a:spLocks/>
          </p:cNvSpPr>
          <p:nvPr/>
        </p:nvSpPr>
        <p:spPr>
          <a:xfrm>
            <a:off x="838200" y="630579"/>
            <a:ext cx="11529753" cy="897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Function: The goal of the game is to kill all the stars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Implementation: Using C++ to Display interface and design game rules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FB5F7694-44C3-F5B0-A128-593155E93987}"/>
              </a:ext>
            </a:extLst>
          </p:cNvPr>
          <p:cNvSpPr txBox="1">
            <a:spLocks/>
          </p:cNvSpPr>
          <p:nvPr/>
        </p:nvSpPr>
        <p:spPr>
          <a:xfrm>
            <a:off x="1852353" y="1377388"/>
            <a:ext cx="10515600" cy="656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6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Click the image to go to the YouTube video (https://youtube.com/shorts/80frr-D360A)</a:t>
            </a:r>
            <a:endParaRPr lang="zh-CN" altLang="en-US" sz="2400" dirty="0">
              <a:latin typeface="Arial Black" panose="020B0A04020102020204" pitchFamily="34" charset="0"/>
            </a:endParaRPr>
          </a:p>
        </p:txBody>
      </p:sp>
      <p:pic>
        <p:nvPicPr>
          <p:cNvPr id="4" name="图片 3">
            <a:hlinkClick r:id="rId2"/>
            <a:extLst>
              <a:ext uri="{FF2B5EF4-FFF2-40B4-BE49-F238E27FC236}">
                <a16:creationId xmlns:a16="http://schemas.microsoft.com/office/drawing/2014/main" id="{27F10BB8-C930-A8D5-8D47-75772B7BB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447" y="2071389"/>
            <a:ext cx="6913106" cy="432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965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E3850-C30B-F0B8-C92D-F8DF17812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5152D5-4F97-111E-FF79-AC7BE04B6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15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zh-CN" sz="2800" dirty="0">
                <a:latin typeface="Arial Black" panose="020B0A04020102020204" pitchFamily="34" charset="0"/>
              </a:rPr>
              <a:t>HDR Reconstruction</a:t>
            </a:r>
            <a:br>
              <a:rPr lang="en-US" altLang="zh-CN" sz="2800" dirty="0">
                <a:latin typeface="Arial Black" panose="020B0A04020102020204" pitchFamily="34" charset="0"/>
              </a:rPr>
            </a:b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461FEDA4-5878-BD75-6DA6-43A698DA8FF7}"/>
              </a:ext>
            </a:extLst>
          </p:cNvPr>
          <p:cNvSpPr txBox="1">
            <a:spLocks/>
          </p:cNvSpPr>
          <p:nvPr/>
        </p:nvSpPr>
        <p:spPr>
          <a:xfrm>
            <a:off x="838200" y="630579"/>
            <a:ext cx="11529753" cy="897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Function: Using cross-attention framework to improve HDR reconstruction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Arial Black" panose="020B0A04020102020204" pitchFamily="34" charset="0"/>
                <a:ea typeface="等线 Light" panose="02010600030101010101" pitchFamily="2" charset="-122"/>
                <a:cs typeface="+mj-cs"/>
              </a:rPr>
              <a:t>Implementation: Using Python to implement framework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BBC9BF9-F5CE-F96C-A5C6-0CBD8228B0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04" t="2731" b="-1"/>
          <a:stretch/>
        </p:blipFill>
        <p:spPr>
          <a:xfrm>
            <a:off x="1725854" y="1810731"/>
            <a:ext cx="4018920" cy="22284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F04945A-798A-FA2F-38C9-8701DAF96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774" y="1844967"/>
            <a:ext cx="3860218" cy="2160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F57E7B1-B632-85BF-18F3-4ED684DFC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3693" y="3837811"/>
            <a:ext cx="3838049" cy="2160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7ED6AE3-00D1-1899-5047-17F8F599F9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2383" y="3837811"/>
            <a:ext cx="3851968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588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376</Words>
  <Application>Microsoft Macintosh PowerPoint</Application>
  <PresentationFormat>Widescreen</PresentationFormat>
  <Paragraphs>38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Arial Black</vt:lpstr>
      <vt:lpstr>Office 主题​​</vt:lpstr>
      <vt:lpstr>MedFrameQA </vt:lpstr>
      <vt:lpstr>Sign Language Avatar </vt:lpstr>
      <vt:lpstr>Four Country Military Chess </vt:lpstr>
      <vt:lpstr>Typhoon monitoring system </vt:lpstr>
      <vt:lpstr>C-like language compiler </vt:lpstr>
      <vt:lpstr>Gesture control system </vt:lpstr>
      <vt:lpstr>Sudoku </vt:lpstr>
      <vt:lpstr>Killing the Stars </vt:lpstr>
      <vt:lpstr>HDR Reconstruction </vt:lpstr>
      <vt:lpstr>HDR Reconstruction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Ethan Yu</dc:creator>
  <cp:lastModifiedBy>Ethan Yu</cp:lastModifiedBy>
  <cp:revision>56</cp:revision>
  <dcterms:created xsi:type="dcterms:W3CDTF">2024-12-15T11:19:50Z</dcterms:created>
  <dcterms:modified xsi:type="dcterms:W3CDTF">2025-09-02T22:41:15Z</dcterms:modified>
</cp:coreProperties>
</file>

<file path=docProps/thumbnail.jpeg>
</file>